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7E2D0-9ACE-4C98-BCD8-79AE97AB7243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9868CBD7-2C4F-496B-A997-F80643D9FC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7E2D0-9ACE-4C98-BCD8-79AE97AB7243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8CBD7-2C4F-496B-A997-F80643D9FC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7E2D0-9ACE-4C98-BCD8-79AE97AB7243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8CBD7-2C4F-496B-A997-F80643D9FC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7E2D0-9ACE-4C98-BCD8-79AE97AB7243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8CBD7-2C4F-496B-A997-F80643D9FC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7E2D0-9ACE-4C98-BCD8-79AE97AB7243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868CBD7-2C4F-496B-A997-F80643D9FC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7E2D0-9ACE-4C98-BCD8-79AE97AB7243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8CBD7-2C4F-496B-A997-F80643D9FC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7E2D0-9ACE-4C98-BCD8-79AE97AB7243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8CBD7-2C4F-496B-A997-F80643D9FC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7E2D0-9ACE-4C98-BCD8-79AE97AB7243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8CBD7-2C4F-496B-A997-F80643D9FC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7E2D0-9ACE-4C98-BCD8-79AE97AB7243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8CBD7-2C4F-496B-A997-F80643D9FC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7E2D0-9ACE-4C98-BCD8-79AE97AB7243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8CBD7-2C4F-496B-A997-F80643D9FC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7E2D0-9ACE-4C98-BCD8-79AE97AB7243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868CBD7-2C4F-496B-A997-F80643D9FC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E17E2D0-9ACE-4C98-BCD8-79AE97AB7243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9868CBD7-2C4F-496B-A997-F80643D9FC6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5008" y="5286388"/>
            <a:ext cx="3143272" cy="642942"/>
          </a:xfrm>
        </p:spPr>
        <p:txBody>
          <a:bodyPr>
            <a:normAutofit fontScale="85000" lnSpcReduction="10000"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Подготовила: Бондарева Татьяна Николаевна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Воспитатель  группы № 5.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637318"/>
          </a:xfrm>
        </p:spPr>
        <p:txBody>
          <a:bodyPr>
            <a:normAutofit/>
          </a:bodyPr>
          <a:lstStyle/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МУНИЦИПАЛЬНОЕ  БЮДЖЕТНОЕ  ДОШКОЛЬНОЕ  ОБРАЗОВАТЕЛЬНОЕ УЧРЕЖДЕНИЕ  ДЕТСКИЙ  САД «УЛЫБКА» Г.ВОЛГОДОНСКА </a:t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/>
              <a:t>Презентация по развитию речи.</a:t>
            </a:r>
            <a:br>
              <a:rPr lang="ru-RU" sz="3600" dirty="0" smtClean="0"/>
            </a:br>
            <a:r>
              <a:rPr lang="ru-RU" sz="3600" dirty="0" smtClean="0"/>
              <a:t>На тему : «День Победы».</a:t>
            </a:r>
            <a:endParaRPr lang="ru-RU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Воевали с фашистами и на земле.</a:t>
            </a:r>
            <a:endParaRPr lang="ru-RU" sz="32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земля.jpg"/>
          <p:cNvPicPr>
            <a:picLocks noGrp="1" noChangeAspect="1"/>
          </p:cNvPicPr>
          <p:nvPr>
            <p:ph sz="half" idx="4"/>
          </p:nvPr>
        </p:nvPicPr>
        <p:blipFill>
          <a:blip r:embed="rId2"/>
          <a:stretch>
            <a:fillRect/>
          </a:stretch>
        </p:blipFill>
        <p:spPr>
          <a:xfrm>
            <a:off x="714348" y="1428736"/>
            <a:ext cx="7972452" cy="5214974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Били фашистов и на море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море.jpg"/>
          <p:cNvPicPr>
            <a:picLocks noGrp="1" noChangeAspect="1"/>
          </p:cNvPicPr>
          <p:nvPr>
            <p:ph sz="half" idx="4"/>
          </p:nvPr>
        </p:nvPicPr>
        <p:blipFill>
          <a:blip r:embed="rId2"/>
          <a:stretch>
            <a:fillRect/>
          </a:stretch>
        </p:blipFill>
        <p:spPr>
          <a:xfrm>
            <a:off x="785786" y="1428736"/>
            <a:ext cx="7764687" cy="500066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65562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Наравне с мужчинами на войне воевали и женщины.</a:t>
            </a:r>
            <a:endParaRPr lang="ru-RU" sz="24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женщины 2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14282" y="1571612"/>
            <a:ext cx="4786346" cy="4714908"/>
          </a:xfrm>
        </p:spPr>
      </p:pic>
      <p:pic>
        <p:nvPicPr>
          <p:cNvPr id="8" name="Содержимое 7" descr="женщины 5.jpg"/>
          <p:cNvPicPr>
            <a:picLocks noGrp="1" noChangeAspect="1"/>
          </p:cNvPicPr>
          <p:nvPr>
            <p:ph sz="half" idx="4"/>
          </p:nvPr>
        </p:nvPicPr>
        <p:blipFill>
          <a:blip r:embed="rId3"/>
          <a:stretch>
            <a:fillRect/>
          </a:stretch>
        </p:blipFill>
        <p:spPr>
          <a:xfrm>
            <a:off x="4953000" y="1571612"/>
            <a:ext cx="3976718" cy="4714908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дети.jpg"/>
          <p:cNvPicPr>
            <a:picLocks noGrp="1" noChangeAspect="1"/>
          </p:cNvPicPr>
          <p:nvPr>
            <p:ph sz="half" idx="4"/>
          </p:nvPr>
        </p:nvPicPr>
        <p:blipFill>
          <a:blip r:embed="rId2"/>
          <a:stretch>
            <a:fillRect/>
          </a:stretch>
        </p:blipFill>
        <p:spPr>
          <a:xfrm>
            <a:off x="285720" y="214290"/>
            <a:ext cx="8401080" cy="642942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214290"/>
            <a:ext cx="7772400" cy="1798628"/>
          </a:xfrm>
        </p:spPr>
        <p:txBody>
          <a:bodyPr>
            <a:normAutofit/>
          </a:bodyPr>
          <a:lstStyle/>
          <a:p>
            <a:pPr algn="just"/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Детям тяжелее всего приходилось во время войны. Детские сады и школы не работали, многие остались совсем одни, потеряли родителей, попали в детский дом. Некоторые мальчики становились «сыновьями полков», их, голодных и несчастных, брали к себе солдаты и заботились о них до конца войны.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дети 2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14282" y="2214554"/>
            <a:ext cx="4433918" cy="4286279"/>
          </a:xfrm>
        </p:spPr>
      </p:pic>
      <p:pic>
        <p:nvPicPr>
          <p:cNvPr id="8" name="Содержимое 7" descr="дети 3.jpg"/>
          <p:cNvPicPr>
            <a:picLocks noGrp="1" noChangeAspect="1"/>
          </p:cNvPicPr>
          <p:nvPr>
            <p:ph sz="half" idx="4"/>
          </p:nvPr>
        </p:nvPicPr>
        <p:blipFill>
          <a:blip r:embed="rId3"/>
          <a:stretch>
            <a:fillRect/>
          </a:stretch>
        </p:blipFill>
        <p:spPr>
          <a:xfrm>
            <a:off x="4714876" y="2214554"/>
            <a:ext cx="4286280" cy="4286279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214290"/>
            <a:ext cx="7772400" cy="11430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Долгих 4 года длилась Великая Отечественная война. За это время погибло 27 миллионов жителей СССР.</a:t>
            </a:r>
            <a:endParaRPr lang="ru-RU" sz="20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война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28596" y="1571612"/>
            <a:ext cx="8286808" cy="457200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И вот наступил этот долгожданный день – 9 мая 1945 года.</a:t>
            </a:r>
            <a:br>
              <a:rPr lang="ru-RU" sz="18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В этот день закончилась война. Наши войска разгромили фашистов не только на территории нашей Родины, но и освободили жителей  других стран.</a:t>
            </a:r>
            <a:endParaRPr lang="ru-RU" sz="18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флаг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914400" y="1547812"/>
            <a:ext cx="7772400" cy="4371975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85728"/>
            <a:ext cx="7772400" cy="642942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Победе радовалась вся страна, но эта радость была со слезами на глазах, так как в каждой семье, в каждом доме кто- то погиб на этой страшной войне.</a:t>
            </a:r>
            <a:endParaRPr lang="ru-RU" sz="18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салют 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785786" y="1000108"/>
            <a:ext cx="8001056" cy="5500726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1"/>
                </a:solidFill>
              </a:rPr>
              <a:t>Мы никогда не забудем Героев прошедшей ВОЙНЫ!</a:t>
            </a:r>
            <a:endParaRPr lang="ru-RU" b="1" dirty="0">
              <a:solidFill>
                <a:schemeClr val="accent1"/>
              </a:solidFill>
            </a:endParaRPr>
          </a:p>
        </p:txBody>
      </p:sp>
      <p:pic>
        <p:nvPicPr>
          <p:cNvPr id="4" name="Содержимое 3" descr="шлем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714348" y="1447800"/>
            <a:ext cx="8072494" cy="5124472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5" descr="фото победа 1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857224" y="285728"/>
            <a:ext cx="7858180" cy="5734072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9 Мая все жители нашей огромной страны отмечают День Победы.</a:t>
            </a:r>
            <a:endParaRPr lang="ru-RU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Но почему ветераны такие грустные, почему слезы на глазах? Что они вспоминают? Что это была за война, какой ценой досталась победа?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фото ветераны 3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971800" y="1571612"/>
            <a:ext cx="5715000" cy="4572032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 той  великой освободительной войне и пойдет наш рассказ.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было тогда, когда наша страна Россия называлась СССР когда ваши прабабушки и прадедушки были молодыми, здоровыми, полными сил. Они были счастливы, мечтали о будущем, думали, что все в их жизни будет хорошо. Но их мечтам не пришлось осуществиться.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ссср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857488" y="1600200"/>
            <a:ext cx="5777303" cy="44958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мире появилась тёмная сила – фашизм. Фашисты хотели людей всех стран сделать своими рабами и слугами.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фото гитлер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28662" y="1428736"/>
            <a:ext cx="3286148" cy="5143536"/>
          </a:xfrm>
        </p:spPr>
      </p:pic>
      <p:pic>
        <p:nvPicPr>
          <p:cNvPr id="8" name="Содержимое 7" descr="фото фашизм.jpg"/>
          <p:cNvPicPr>
            <a:picLocks noGrp="1" noChangeAspect="1"/>
          </p:cNvPicPr>
          <p:nvPr>
            <p:ph sz="half" idx="4"/>
          </p:nvPr>
        </p:nvPicPr>
        <p:blipFill>
          <a:blip r:embed="rId3"/>
          <a:stretch>
            <a:fillRect/>
          </a:stretch>
        </p:blipFill>
        <p:spPr>
          <a:xfrm>
            <a:off x="4357686" y="1500174"/>
            <a:ext cx="4643470" cy="5072098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Шаг за шагом фашисты захватывали одну страну за другой, разрушали города, взрывали памятники, грабили музеи, убивали людей. И все ближе и ближе подходили к границе нашей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Родины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фото город.jpg"/>
          <p:cNvPicPr>
            <a:picLocks noGrp="1" noChangeAspect="1"/>
          </p:cNvPicPr>
          <p:nvPr>
            <p:ph sz="half" idx="4"/>
          </p:nvPr>
        </p:nvPicPr>
        <p:blipFill>
          <a:blip r:embed="rId2"/>
          <a:stretch>
            <a:fillRect/>
          </a:stretch>
        </p:blipFill>
        <p:spPr>
          <a:xfrm>
            <a:off x="857224" y="1500174"/>
            <a:ext cx="7829576" cy="4929222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727058"/>
          </a:xfrm>
        </p:spPr>
        <p:txBody>
          <a:bodyPr>
            <a:normAutofit/>
          </a:bodyPr>
          <a:lstStyle/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22 июня 1941 года, без объявления войны, фашисты напали на нашу Родину. На города посыпались бомбы, на нашу землю ступили вражеские, фашистские солдаты.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071546"/>
            <a:ext cx="3733800" cy="1138254"/>
          </a:xfrm>
        </p:spPr>
        <p:txBody>
          <a:bodyPr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Началась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Великая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    Отечественная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война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фото самолет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14400" y="1500174"/>
            <a:ext cx="3733800" cy="4714908"/>
          </a:xfrm>
        </p:spPr>
      </p:pic>
      <p:pic>
        <p:nvPicPr>
          <p:cNvPr id="8" name="Содержимое 7" descr="фото о начале войны.jpg"/>
          <p:cNvPicPr>
            <a:picLocks noGrp="1" noChangeAspect="1"/>
          </p:cNvPicPr>
          <p:nvPr>
            <p:ph sz="half" idx="4"/>
          </p:nvPr>
        </p:nvPicPr>
        <p:blipFill>
          <a:blip r:embed="rId3"/>
          <a:stretch>
            <a:fillRect/>
          </a:stretch>
        </p:blipFill>
        <p:spPr>
          <a:xfrm>
            <a:off x="4953000" y="2214554"/>
            <a:ext cx="3733800" cy="392909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 жители нашей страны и старые и молодые взяли оружие в руки и стали на защиту Родины.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33812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Содержимое 6" descr="родина мать фото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85720" y="1428736"/>
            <a:ext cx="4643470" cy="4929222"/>
          </a:xfrm>
        </p:spPr>
      </p:pic>
      <p:pic>
        <p:nvPicPr>
          <p:cNvPr id="8" name="Содержимое 7" descr="солдаты.jpg"/>
          <p:cNvPicPr>
            <a:picLocks noGrp="1" noChangeAspect="1"/>
          </p:cNvPicPr>
          <p:nvPr>
            <p:ph sz="half" idx="4"/>
          </p:nvPr>
        </p:nvPicPr>
        <p:blipFill>
          <a:blip r:embed="rId3"/>
          <a:stretch>
            <a:fillRect/>
          </a:stretch>
        </p:blipFill>
        <p:spPr>
          <a:xfrm>
            <a:off x="4953000" y="1428736"/>
            <a:ext cx="3733800" cy="4857784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Трудно приходилось нашим бойцам, очень уж сильный был враг.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643306" y="1447800"/>
            <a:ext cx="5043494" cy="762000"/>
          </a:xfrm>
        </p:spPr>
        <p:txBody>
          <a:bodyPr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Но солдаты нашей армии врага били, гнали с нашей земли в воздухе.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наши самолеты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57224" y="2285992"/>
            <a:ext cx="7872442" cy="4143404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213</TotalTime>
  <Words>389</Words>
  <Application>Microsoft Office PowerPoint</Application>
  <PresentationFormat>Экран (4:3)</PresentationFormat>
  <Paragraphs>25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Справедливость</vt:lpstr>
      <vt:lpstr>МУНИЦИПАЛЬНОЕ  БЮДЖЕТНОЕ  ДОШКОЛЬНОЕ  ОБРАЗОВАТЕЛЬНОЕ УЧРЕЖДЕНИЕ  ДЕТСКИЙ  САД «УЛЫБКА» Г.ВОЛГОДОНСКА  Презентация по развитию речи. На тему : «День Победы».</vt:lpstr>
      <vt:lpstr>Слайд 2</vt:lpstr>
      <vt:lpstr>9 Мая все жители нашей огромной страны отмечают День Победы.</vt:lpstr>
      <vt:lpstr>О той  великой освободительной войне и пойдет наш рассказ.</vt:lpstr>
      <vt:lpstr>В мире появилась тёмная сила – фашизм. Фашисты хотели людей всех стран сделать своими рабами и слугами.</vt:lpstr>
      <vt:lpstr>Шаг за шагом фашисты захватывали одну страну за другой, разрушали города, взрывали памятники, грабили музеи, убивали людей. И все ближе и ближе подходили к границе нашей Родины.</vt:lpstr>
      <vt:lpstr>22 июня 1941 года, без объявления войны, фашисты напали на нашу Родину. На города посыпались бомбы, на нашу землю ступили вражеские, фашистские солдаты.</vt:lpstr>
      <vt:lpstr>Все жители нашей страны и старые и молодые взяли оружие в руки и стали на защиту Родины.</vt:lpstr>
      <vt:lpstr>Трудно приходилось нашим бойцам, очень уж сильный был враг.</vt:lpstr>
      <vt:lpstr>Воевали с фашистами и на земле.</vt:lpstr>
      <vt:lpstr>Били фашистов и на море</vt:lpstr>
      <vt:lpstr>Наравне с мужчинами на войне воевали и женщины.</vt:lpstr>
      <vt:lpstr>Слайд 13</vt:lpstr>
      <vt:lpstr>Детям тяжелее всего приходилось во время войны. Детские сады и школы не работали, многие остались совсем одни, потеряли родителей, попали в детский дом. Некоторые мальчики становились «сыновьями полков», их, голодных и несчастных, брали к себе солдаты и заботились о них до конца войны.</vt:lpstr>
      <vt:lpstr>Долгих 4 года длилась Великая Отечественная война. За это время погибло 27 миллионов жителей СССР.</vt:lpstr>
      <vt:lpstr>И вот наступил этот долгожданный день – 9 мая 1945 года. В этот день закончилась война. Наши войска разгромили фашистов не только на территории нашей Родины, но и освободили жителей  других стран.</vt:lpstr>
      <vt:lpstr>Победе радовалась вся страна, но эта радость была со слезами на глазах, так как в каждой семье, в каждом доме кто- то погиб на этой страшной войне.</vt:lpstr>
      <vt:lpstr>Мы никогда не забудем Героев прошедшей ВОЙНЫ!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 БЮДЖЕТНОЕ  ДОШКОЛЬНОЕ  ОБРАЗОВАТЕЛЬНОЕ УЧРЕЖДЕНИЕ  ДЕТСКИЙ  САД «УЛЫБКА» Г.ВОЛГОДОНСКА  Презентация по развитию речи. На тему : «День Победы».</dc:title>
  <dc:creator>Benq71</dc:creator>
  <cp:lastModifiedBy>Benq71</cp:lastModifiedBy>
  <cp:revision>39</cp:revision>
  <dcterms:created xsi:type="dcterms:W3CDTF">2020-04-30T07:51:42Z</dcterms:created>
  <dcterms:modified xsi:type="dcterms:W3CDTF">2020-04-30T11:29:11Z</dcterms:modified>
</cp:coreProperties>
</file>