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7E98CCD-7102-4DD3-94C0-9DF8BBFA9315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136A807-D25C-46DF-8482-9C76C6336B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42984"/>
            <a:ext cx="7772400" cy="2500329"/>
          </a:xfrm>
        </p:spPr>
        <p:txBody>
          <a:bodyPr>
            <a:normAutofit/>
          </a:bodyPr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МУНИЦИПАЛЬНОЕ  БЮДЖЕТНОЕ  ДОШКОЛЬНОЕ  ОБРАЗОВАТЕЛЬНОЕ УЧРЕЖДЕНИЕ  ДЕТСКИЙ  САД «УЛЫБКА» Г.ВОЛГОДОНСКА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Пособие для родителей по математическому развитию на тему: «Весна пришла»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57884" y="5786454"/>
            <a:ext cx="3071834" cy="588468"/>
          </a:xfrm>
        </p:spPr>
        <p:txBody>
          <a:bodyPr>
            <a:normAutofit/>
          </a:bodyPr>
          <a:lstStyle/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Подготовила: Бондарева Татьяна Николаевна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Воспитатель  группы № 5.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54098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Посчитай , сколько на картинке бабочек всего?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Сколько с красными крылышками?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Сколько с синими крылышками?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бабочки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754187" y="1600200"/>
            <a:ext cx="4873625" cy="487362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Напиши в квадратах под зайчиками цифры от 1 до 10, начиная с самого большого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зайцы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295701" y="975388"/>
            <a:ext cx="4276563" cy="5498438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39718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Назови цифры, обозначающие количество ежиков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ежики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714356"/>
            <a:ext cx="8215370" cy="3286148"/>
          </a:xfrm>
        </p:spPr>
      </p:pic>
      <p:pic>
        <p:nvPicPr>
          <p:cNvPr id="5" name="Содержимое 3" descr="цифр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3643314"/>
            <a:ext cx="8215370" cy="32146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357190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Назови цифры, обозначающие количество птичек.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цифры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1472" y="4000504"/>
            <a:ext cx="8072494" cy="2643206"/>
          </a:xfrm>
        </p:spPr>
      </p:pic>
      <p:pic>
        <p:nvPicPr>
          <p:cNvPr id="5" name="Содержимое 3" descr="птиц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571480"/>
            <a:ext cx="8072494" cy="400052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Немного передохнем и вспомним пальчиковую гимнастику «Пальчики уснули»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457200" y="1142984"/>
            <a:ext cx="7467600" cy="3071834"/>
          </a:xfrm>
        </p:spPr>
        <p:txBody>
          <a:bodyPr>
            <a:normAutofit/>
          </a:bodyPr>
          <a:lstStyle/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Пальчики уснули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 кулачок свернулись.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Раз, два, три, четыре, пять – захотели поиграть.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Разбудили дом соседей, там проснулись шесть и семь.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Восемь, девять, десять – веселятся все.</a:t>
            </a:r>
          </a:p>
          <a:p>
            <a:pPr>
              <a:buNone/>
            </a:pPr>
            <a:r>
              <a:rPr lang="ru-RU" sz="2000" u="sng" dirty="0" smtClean="0">
                <a:latin typeface="Times New Roman" pitchFamily="18" charset="0"/>
                <a:cs typeface="Times New Roman" pitchFamily="18" charset="0"/>
              </a:rPr>
              <a:t>Но пора обратно всем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десять, девять, восемь, семь.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Шесть калачиком свернулся, пять зевнул и отвернулся.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Четыре, три, два, один – снова в домике мы спим.</a:t>
            </a:r>
          </a:p>
          <a:p>
            <a:endParaRPr lang="ru-RU" dirty="0"/>
          </a:p>
        </p:txBody>
      </p:sp>
      <p:pic>
        <p:nvPicPr>
          <p:cNvPr id="1026" name="Picture 2" descr="https://ds03.infourok.ru/uploads/ex/0d49/0003ddd8-724f0a2c/hello_html_4078373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7" y="4286256"/>
            <a:ext cx="3357586" cy="2328861"/>
          </a:xfrm>
          <a:prstGeom prst="rect">
            <a:avLst/>
          </a:prstGeom>
          <a:noFill/>
        </p:spPr>
      </p:pic>
      <p:pic>
        <p:nvPicPr>
          <p:cNvPr id="1030" name="Picture 6" descr="https://i0.wp.com/fitzdrav.com/wp-content/uploads/2018/04/sgibanie-bolshogo-palca-1024x6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256"/>
            <a:ext cx="3643306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368280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Придумай к картинке как можно больше вопросов со словом «сколько» .  Ответь на вопросы.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лес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71472" y="857232"/>
            <a:ext cx="8143932" cy="5616593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Отгадай загадку. Ответь, как получилось число пять, и прочитай запись.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428736"/>
            <a:ext cx="7467600" cy="5045216"/>
          </a:xfrm>
        </p:spPr>
        <p:txBody>
          <a:bodyPr/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Две мышки проникли в квартиру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Решили попробовать сыру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Тут следом явились подружки –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Три серенькие мышки – норушки.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Кто спал в это время на крыше</a:t>
            </a:r>
          </a:p>
          <a:p>
            <a:pPr marL="2509838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 этот не ведал пир.</a:t>
            </a:r>
          </a:p>
          <a:p>
            <a:pPr marL="2600325" indent="-90488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А ну, сосчитай, сколько мышек</a:t>
            </a:r>
          </a:p>
          <a:p>
            <a:pPr marL="2509838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Съели оставленный сыр?   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(Пять)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мыш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3214686"/>
            <a:ext cx="2714644" cy="300039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78</TotalTime>
  <Words>225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МУНИЦИПАЛЬНОЕ  БЮДЖЕТНОЕ  ДОШКОЛЬНОЕ  ОБРАЗОВАТЕЛЬНОЕ УЧРЕЖДЕНИЕ  ДЕТСКИЙ  САД «УЛЫБКА» Г.ВОЛГОДОНСКА Пособие для родителей по математическому развитию на тему: «Весна пришла»</vt:lpstr>
      <vt:lpstr>Посчитай , сколько на картинке бабочек всего? Сколько с красными крылышками? Сколько с синими крылышками?</vt:lpstr>
      <vt:lpstr>Напиши в квадратах под зайчиками цифры от 1 до 10, начиная с самого большого</vt:lpstr>
      <vt:lpstr>Назови цифры, обозначающие количество ежиков</vt:lpstr>
      <vt:lpstr>Назови цифры, обозначающие количество птичек.</vt:lpstr>
      <vt:lpstr>Немного передохнем и вспомним пальчиковую гимнастику «Пальчики уснули»</vt:lpstr>
      <vt:lpstr>Придумай к картинке как можно больше вопросов со словом «сколько» .  Ответь на вопросы.</vt:lpstr>
      <vt:lpstr>Отгадай загадку. Ответь, как получилось число пять, и прочитай запись.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БЮДЖЕТНОЕ  ДОШКОЛЬНОЕ  ОБРАЗОВАТЕЛЬНОЕ УЧРЕЖДЕНИЕ  ДЕТСКИЙ  САД «УЛЫБКА» Г.ВОЛГОДОНСКА Пособие для родителей по математическому развитию на тему: «Весна пришла»</dc:title>
  <dc:creator>Benq71</dc:creator>
  <cp:lastModifiedBy>Benq71</cp:lastModifiedBy>
  <cp:revision>19</cp:revision>
  <dcterms:created xsi:type="dcterms:W3CDTF">2020-04-21T13:06:35Z</dcterms:created>
  <dcterms:modified xsi:type="dcterms:W3CDTF">2020-04-22T09:04:30Z</dcterms:modified>
</cp:coreProperties>
</file>